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20" r:id="rId136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36" Type="http://schemas.openxmlformats.org/officeDocument/2006/relationships/slide" Target="slides/slide65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2" name="Shape 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3" name="Google Shape;4293;g33c5e4031bd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4" name="Google Shape;4294;g33c5e4031bd_0_9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7.png"/></Relationships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5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6" name="Google Shape;4296;p6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zh-CN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Plot Diagram</a:t>
            </a:r>
            <a:endParaRPr/>
          </a:p>
        </p:txBody>
      </p:sp>
      <p:cxnSp>
        <p:nvCxnSpPr>
          <p:cNvPr id="4297" name="Google Shape;4297;p633"/>
          <p:cNvCxnSpPr/>
          <p:nvPr/>
        </p:nvCxnSpPr>
        <p:spPr>
          <a:xfrm>
            <a:off x="5638800" y="1828800"/>
            <a:ext cx="838200" cy="217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4298" name="Google Shape;4298;p633"/>
          <p:cNvGrpSpPr/>
          <p:nvPr/>
        </p:nvGrpSpPr>
        <p:grpSpPr>
          <a:xfrm>
            <a:off x="609600" y="1828800"/>
            <a:ext cx="7315200" cy="2343150"/>
            <a:chOff x="609600" y="2438400"/>
            <a:chExt cx="7315200" cy="3124200"/>
          </a:xfrm>
        </p:grpSpPr>
        <p:cxnSp>
          <p:nvCxnSpPr>
            <p:cNvPr id="4299" name="Google Shape;4299;p633"/>
            <p:cNvCxnSpPr/>
            <p:nvPr/>
          </p:nvCxnSpPr>
          <p:spPr>
            <a:xfrm>
              <a:off x="609600" y="5562600"/>
              <a:ext cx="213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300" name="Google Shape;4300;p633"/>
            <p:cNvCxnSpPr/>
            <p:nvPr/>
          </p:nvCxnSpPr>
          <p:spPr>
            <a:xfrm flipH="1" rot="10800000">
              <a:off x="2743200" y="4876800"/>
              <a:ext cx="304800" cy="685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301" name="Google Shape;4301;p633"/>
            <p:cNvCxnSpPr/>
            <p:nvPr/>
          </p:nvCxnSpPr>
          <p:spPr>
            <a:xfrm>
              <a:off x="3048000" y="4876800"/>
              <a:ext cx="1524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302" name="Google Shape;4302;p633"/>
            <p:cNvCxnSpPr/>
            <p:nvPr/>
          </p:nvCxnSpPr>
          <p:spPr>
            <a:xfrm flipH="1" rot="10800000">
              <a:off x="3200400" y="4419600"/>
              <a:ext cx="3810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303" name="Google Shape;4303;p633"/>
            <p:cNvCxnSpPr/>
            <p:nvPr/>
          </p:nvCxnSpPr>
          <p:spPr>
            <a:xfrm>
              <a:off x="3581400" y="4419600"/>
              <a:ext cx="228600" cy="53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304" name="Google Shape;4304;p633"/>
            <p:cNvCxnSpPr/>
            <p:nvPr/>
          </p:nvCxnSpPr>
          <p:spPr>
            <a:xfrm flipH="1" rot="10800000">
              <a:off x="3810000" y="4114800"/>
              <a:ext cx="304800" cy="838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305" name="Google Shape;4305;p633"/>
            <p:cNvCxnSpPr/>
            <p:nvPr/>
          </p:nvCxnSpPr>
          <p:spPr>
            <a:xfrm>
              <a:off x="4114800" y="4114800"/>
              <a:ext cx="152400" cy="53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306" name="Google Shape;4306;p633"/>
            <p:cNvCxnSpPr/>
            <p:nvPr/>
          </p:nvCxnSpPr>
          <p:spPr>
            <a:xfrm flipH="1" rot="10800000">
              <a:off x="4267200" y="2438400"/>
              <a:ext cx="1371600" cy="2209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307" name="Google Shape;4307;p633"/>
            <p:cNvCxnSpPr/>
            <p:nvPr/>
          </p:nvCxnSpPr>
          <p:spPr>
            <a:xfrm>
              <a:off x="6477000" y="5334000"/>
              <a:ext cx="1447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sp>
        <p:nvSpPr>
          <p:cNvPr id="4308" name="Google Shape;4308;p633"/>
          <p:cNvSpPr txBox="1"/>
          <p:nvPr/>
        </p:nvSpPr>
        <p:spPr>
          <a:xfrm>
            <a:off x="3124200" y="2857500"/>
            <a:ext cx="609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1" i="0" lang="zh-CN" sz="3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309" name="Google Shape;4309;p633"/>
          <p:cNvSpPr txBox="1"/>
          <p:nvPr/>
        </p:nvSpPr>
        <p:spPr>
          <a:xfrm>
            <a:off x="914400" y="3371850"/>
            <a:ext cx="762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1" i="0" lang="zh-CN" sz="3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4310" name="Google Shape;4310;p633"/>
          <p:cNvSpPr txBox="1"/>
          <p:nvPr/>
        </p:nvSpPr>
        <p:spPr>
          <a:xfrm>
            <a:off x="5410200" y="1428750"/>
            <a:ext cx="4572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1" i="0" lang="zh-CN" sz="3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311" name="Google Shape;4311;p633"/>
          <p:cNvSpPr txBox="1"/>
          <p:nvPr/>
        </p:nvSpPr>
        <p:spPr>
          <a:xfrm>
            <a:off x="6248400" y="2686050"/>
            <a:ext cx="4572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1" i="0" lang="zh-CN" sz="3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4312" name="Google Shape;4312;p633"/>
          <p:cNvSpPr txBox="1"/>
          <p:nvPr/>
        </p:nvSpPr>
        <p:spPr>
          <a:xfrm>
            <a:off x="6934200" y="3543300"/>
            <a:ext cx="5334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1" i="0" lang="zh-CN" sz="3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pic>
        <p:nvPicPr>
          <p:cNvPr descr="j0212919" id="4313" name="Google Shape;4313;p6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57550"/>
            <a:ext cx="1219200" cy="9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